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71" r:id="rId3"/>
    <p:sldId id="268" r:id="rId4"/>
    <p:sldId id="270" r:id="rId5"/>
    <p:sldId id="260" r:id="rId6"/>
    <p:sldId id="272" r:id="rId7"/>
    <p:sldId id="273" r:id="rId8"/>
    <p:sldId id="262" r:id="rId9"/>
    <p:sldId id="263" r:id="rId10"/>
    <p:sldId id="264" r:id="rId11"/>
    <p:sldId id="265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6"/>
    <p:restoredTop sz="86754"/>
  </p:normalViewPr>
  <p:slideViewPr>
    <p:cSldViewPr snapToGrid="0" snapToObjects="1">
      <p:cViewPr>
        <p:scale>
          <a:sx n="110" d="100"/>
          <a:sy n="110" d="100"/>
        </p:scale>
        <p:origin x="272" y="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F11352-9889-3E4A-A276-5095E670CD6D}" type="datetimeFigureOut">
              <a:rPr lang="en-US" smtClean="0"/>
              <a:t>8/4/16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1C6DB-53F7-2749-8E68-5A6127D84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30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tech word</a:t>
            </a:r>
          </a:p>
          <a:p>
            <a:r>
              <a:rPr lang="en-US" dirty="0" smtClean="0"/>
              <a:t>Refactor</a:t>
            </a:r>
            <a:r>
              <a:rPr lang="en-US" baseline="0" dirty="0" smtClean="0"/>
              <a:t> to 7 or less line and words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1C6DB-53F7-2749-8E68-5A6127D849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96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Flow</a:t>
            </a:r>
            <a:r>
              <a:rPr lang="en-US" baseline="0" dirty="0" smtClean="0"/>
              <a:t> of the app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1C6DB-53F7-2749-8E68-5A6127D8495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838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1C6DB-53F7-2749-8E68-5A6127D8495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10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we solved the</a:t>
            </a:r>
            <a:r>
              <a:rPr lang="en-US" baseline="0" dirty="0" smtClean="0"/>
              <a:t> problems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1C6DB-53F7-2749-8E68-5A6127D8495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89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9F60A-F86F-1548-A76D-8E5559425166}" type="datetimeFigureOut">
              <a:rPr lang="en-US" smtClean="0"/>
              <a:t>8/4/16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C2A1E-E532-6347-9D93-6829CA857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9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9F60A-F86F-1548-A76D-8E5559425166}" type="datetimeFigureOut">
              <a:rPr lang="en-US" smtClean="0"/>
              <a:t>8/4/16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C2A1E-E532-6347-9D93-6829CA857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392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9F60A-F86F-1548-A76D-8E5559425166}" type="datetimeFigureOut">
              <a:rPr lang="en-US" smtClean="0"/>
              <a:t>8/4/16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C2A1E-E532-6347-9D93-6829CA857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638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9F60A-F86F-1548-A76D-8E5559425166}" type="datetimeFigureOut">
              <a:rPr lang="en-US" smtClean="0"/>
              <a:t>8/4/16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C2A1E-E532-6347-9D93-6829CA857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767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9F60A-F86F-1548-A76D-8E5559425166}" type="datetimeFigureOut">
              <a:rPr lang="en-US" smtClean="0"/>
              <a:t>8/4/16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C2A1E-E532-6347-9D93-6829CA857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506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9F60A-F86F-1548-A76D-8E5559425166}" type="datetimeFigureOut">
              <a:rPr lang="en-US" smtClean="0"/>
              <a:t>8/4/16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C2A1E-E532-6347-9D93-6829CA857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20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9F60A-F86F-1548-A76D-8E5559425166}" type="datetimeFigureOut">
              <a:rPr lang="en-US" smtClean="0"/>
              <a:t>8/4/16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C2A1E-E532-6347-9D93-6829CA857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48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9F60A-F86F-1548-A76D-8E5559425166}" type="datetimeFigureOut">
              <a:rPr lang="en-US" smtClean="0"/>
              <a:t>8/4/16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C2A1E-E532-6347-9D93-6829CA857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16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9F60A-F86F-1548-A76D-8E5559425166}" type="datetimeFigureOut">
              <a:rPr lang="en-US" smtClean="0"/>
              <a:t>8/4/16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C2A1E-E532-6347-9D93-6829CA857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2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9F60A-F86F-1548-A76D-8E5559425166}" type="datetimeFigureOut">
              <a:rPr lang="en-US" smtClean="0"/>
              <a:t>8/4/16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C2A1E-E532-6347-9D93-6829CA857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3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9F60A-F86F-1548-A76D-8E5559425166}" type="datetimeFigureOut">
              <a:rPr lang="en-US" smtClean="0"/>
              <a:t>8/4/16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C2A1E-E532-6347-9D93-6829CA857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4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9F60A-F86F-1548-A76D-8E5559425166}" type="datetimeFigureOut">
              <a:rPr lang="en-US" smtClean="0"/>
              <a:t>8/4/16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6C2A1E-E532-6347-9D93-6829CA857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0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spacesavers.com/5-tips-for-organizing-receipts-for-taxes/" TargetMode="External"/><Relationship Id="rId4" Type="http://schemas.openxmlformats.org/officeDocument/2006/relationships/hyperlink" Target="http://www.shoeboxservices.ca/resources/" TargetMode="External"/><Relationship Id="rId5" Type="http://schemas.openxmlformats.org/officeDocument/2006/relationships/image" Target="../media/image1.tiff"/><Relationship Id="rId6" Type="http://schemas.openxmlformats.org/officeDocument/2006/relationships/image" Target="../media/image2.tiff"/><Relationship Id="rId7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etsecurity.about.com/od/advancedsecurity/a/How-To-Stay-Safe-On-Craigslist.ht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jp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Relationship Id="rId16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Receipt Keeper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PROG 8220</a:t>
            </a:r>
          </a:p>
          <a:p>
            <a:r>
              <a:rPr lang="en-US" dirty="0"/>
              <a:t>C. Choi, H. Nahhal, N</a:t>
            </a:r>
            <a:r>
              <a:rPr lang="en-US" dirty="0" smtClean="0"/>
              <a:t>. Collins</a:t>
            </a:r>
            <a:r>
              <a:rPr lang="en-US" dirty="0"/>
              <a:t>, S. Kim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71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7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daily paperless receipts with single button</a:t>
            </a:r>
          </a:p>
          <a:p>
            <a:r>
              <a:rPr lang="en-US" dirty="0" smtClean="0"/>
              <a:t>Import backup with different formats</a:t>
            </a:r>
          </a:p>
          <a:p>
            <a:r>
              <a:rPr lang="en-US" dirty="0" smtClean="0"/>
              <a:t>Switch between accounts</a:t>
            </a:r>
          </a:p>
          <a:p>
            <a:r>
              <a:rPr lang="en-US" dirty="0" smtClean="0"/>
              <a:t>Combine multiple images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OpenCV</a:t>
            </a:r>
            <a:r>
              <a:rPr lang="en-US" dirty="0" smtClean="0"/>
              <a:t> to increase accuracy </a:t>
            </a:r>
          </a:p>
          <a:p>
            <a:r>
              <a:rPr lang="en-US" dirty="0" smtClean="0"/>
              <a:t>Track user spending in group accounts</a:t>
            </a:r>
          </a:p>
          <a:p>
            <a:r>
              <a:rPr lang="en-US" dirty="0" smtClean="0"/>
              <a:t>Show specific item spending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70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Scan receipts with mobile</a:t>
            </a:r>
          </a:p>
          <a:p>
            <a:r>
              <a:rPr lang="en-US" dirty="0" smtClean="0"/>
              <a:t>Save locally and online</a:t>
            </a:r>
          </a:p>
          <a:p>
            <a:r>
              <a:rPr lang="en-US" dirty="0" smtClean="0"/>
              <a:t>Track spending </a:t>
            </a:r>
          </a:p>
          <a:p>
            <a:r>
              <a:rPr lang="en-US" dirty="0" smtClean="0"/>
              <a:t>View and export reports</a:t>
            </a:r>
          </a:p>
          <a:p>
            <a:r>
              <a:rPr lang="en-US" dirty="0" smtClean="0"/>
              <a:t>Receipt persistence anywhere </a:t>
            </a:r>
            <a:r>
              <a:rPr lang="en-US" dirty="0"/>
              <a:t>anytime </a:t>
            </a:r>
          </a:p>
          <a:p>
            <a:r>
              <a:rPr lang="en-US" dirty="0" smtClean="0"/>
              <a:t>Group account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6579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`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900" dirty="0">
                <a:hlinkClick r:id="rId2"/>
              </a:rPr>
              <a:t>http://netsecurity.about.com/od/advancedsecurity/a/How-To-Stay-Safe-On-Craigslist.htm</a:t>
            </a:r>
            <a:endParaRPr lang="en-US" sz="900" dirty="0"/>
          </a:p>
          <a:p>
            <a:pPr marL="0" indent="0">
              <a:buNone/>
            </a:pPr>
            <a:r>
              <a:rPr lang="en-US" sz="900" dirty="0">
                <a:hlinkClick r:id="rId3"/>
              </a:rPr>
              <a:t>http://blog.spacesavers.com/5-tips-for-organizing-receipts-for-taxes/</a:t>
            </a:r>
            <a:endParaRPr lang="en-US" sz="900" dirty="0"/>
          </a:p>
          <a:p>
            <a:pPr marL="0" indent="0">
              <a:buNone/>
            </a:pPr>
            <a:r>
              <a:rPr lang="en-US" sz="900" dirty="0">
                <a:hlinkClick r:id="rId4"/>
              </a:rPr>
              <a:t>http://www.shoeboxservices.ca/resources/</a:t>
            </a:r>
            <a:endParaRPr lang="en-US" sz="900" dirty="0"/>
          </a:p>
          <a:p>
            <a:pPr marL="0" indent="0">
              <a:buNone/>
            </a:pPr>
            <a:endParaRPr lang="en-US" sz="900" dirty="0"/>
          </a:p>
          <a:p>
            <a:pPr marL="0" indent="0">
              <a:buNone/>
            </a:pPr>
            <a:endParaRPr lang="en-US" sz="900" dirty="0"/>
          </a:p>
          <a:p>
            <a:pPr marL="0" indent="0">
              <a:buNone/>
            </a:pPr>
            <a:endParaRPr lang="en-US" sz="9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2226469"/>
            <a:ext cx="2688908" cy="18066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7558" y="2226469"/>
            <a:ext cx="2717483" cy="18079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6466" y="2224380"/>
            <a:ext cx="2533118" cy="139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6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</a:t>
            </a:r>
          </a:p>
          <a:p>
            <a:r>
              <a:rPr lang="en-US" dirty="0" smtClean="0"/>
              <a:t>Solution</a:t>
            </a:r>
          </a:p>
          <a:p>
            <a:r>
              <a:rPr lang="en-US" dirty="0" smtClean="0"/>
              <a:t>Technologies used</a:t>
            </a:r>
          </a:p>
          <a:p>
            <a:r>
              <a:rPr lang="en-US" dirty="0" smtClean="0"/>
              <a:t>Methodologies</a:t>
            </a:r>
          </a:p>
          <a:p>
            <a:r>
              <a:rPr lang="en-US" dirty="0" smtClean="0"/>
              <a:t>Technical diagrams</a:t>
            </a:r>
          </a:p>
          <a:p>
            <a:r>
              <a:rPr lang="en-US" dirty="0" smtClean="0"/>
              <a:t>Screenshots</a:t>
            </a:r>
          </a:p>
          <a:p>
            <a:r>
              <a:rPr lang="en-US" dirty="0" smtClean="0"/>
              <a:t>Future </a:t>
            </a:r>
          </a:p>
          <a:p>
            <a:r>
              <a:rPr lang="en-US" dirty="0" smtClean="0"/>
              <a:t>Conclusion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60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Waste of time </a:t>
            </a:r>
          </a:p>
          <a:p>
            <a:r>
              <a:rPr lang="en-US" dirty="0" smtClean="0"/>
              <a:t>Forget stuff bought</a:t>
            </a:r>
          </a:p>
          <a:p>
            <a:r>
              <a:rPr lang="en-US" dirty="0" smtClean="0"/>
              <a:t>Strict Budget </a:t>
            </a:r>
          </a:p>
          <a:p>
            <a:r>
              <a:rPr lang="en-US" dirty="0" smtClean="0"/>
              <a:t>Household with one income source</a:t>
            </a:r>
          </a:p>
          <a:p>
            <a:r>
              <a:rPr lang="en-US" dirty="0" smtClean="0"/>
              <a:t>Business with many buyers and one account</a:t>
            </a:r>
          </a:p>
          <a:p>
            <a:r>
              <a:rPr lang="en-US" dirty="0" smtClean="0"/>
              <a:t>Current solutions are not ultimate</a:t>
            </a:r>
          </a:p>
          <a:p>
            <a:r>
              <a:rPr lang="en-US" dirty="0" smtClean="0"/>
              <a:t>55,000 </a:t>
            </a:r>
            <a:r>
              <a:rPr lang="en-US" dirty="0"/>
              <a:t>receipts </a:t>
            </a:r>
            <a:r>
              <a:rPr lang="en-US" dirty="0" smtClean="0"/>
              <a:t>can </a:t>
            </a:r>
            <a:r>
              <a:rPr lang="en-US" dirty="0"/>
              <a:t>spare an entire </a:t>
            </a:r>
            <a:r>
              <a:rPr lang="en-US" dirty="0" smtClean="0"/>
              <a:t>tree</a:t>
            </a:r>
            <a:endParaRPr lang="hr-HR" dirty="0"/>
          </a:p>
          <a:p>
            <a:r>
              <a:rPr lang="hr-HR" dirty="0" smtClean="0"/>
              <a:t>680388 ton of waste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59756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U</a:t>
            </a:r>
            <a:r>
              <a:rPr lang="en-CA" dirty="0" smtClean="0"/>
              <a:t>se of Optical </a:t>
            </a:r>
            <a:r>
              <a:rPr lang="en-CA" dirty="0"/>
              <a:t>Character Recognition </a:t>
            </a:r>
            <a:endParaRPr lang="en-CA" dirty="0" smtClean="0"/>
          </a:p>
          <a:p>
            <a:r>
              <a:rPr lang="en-CA" dirty="0" smtClean="0">
                <a:effectLst/>
              </a:rPr>
              <a:t>Filter receipts</a:t>
            </a:r>
          </a:p>
          <a:p>
            <a:r>
              <a:rPr lang="en-CA" dirty="0" smtClean="0"/>
              <a:t>Search for receipt</a:t>
            </a:r>
          </a:p>
          <a:p>
            <a:r>
              <a:rPr lang="en-CA" dirty="0" smtClean="0">
                <a:effectLst/>
              </a:rPr>
              <a:t>Generate reports </a:t>
            </a:r>
          </a:p>
          <a:p>
            <a:r>
              <a:rPr lang="en-US" dirty="0" smtClean="0">
                <a:effectLst/>
              </a:rPr>
              <a:t>Group account for multiple users</a:t>
            </a:r>
          </a:p>
          <a:p>
            <a:r>
              <a:rPr lang="en-US" dirty="0" smtClean="0"/>
              <a:t>View spending </a:t>
            </a:r>
          </a:p>
          <a:p>
            <a:r>
              <a:rPr lang="en-US" dirty="0" smtClean="0"/>
              <a:t>Export data as files </a:t>
            </a:r>
          </a:p>
          <a:p>
            <a:r>
              <a:rPr lang="en-US" dirty="0" smtClean="0"/>
              <a:t>View data on web and mobile</a:t>
            </a:r>
          </a:p>
          <a:p>
            <a:pPr lvl="1"/>
            <a:endParaRPr lang="en-US" dirty="0" smtClean="0">
              <a:effectLst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7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Technologies Used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33" y="1592532"/>
            <a:ext cx="1800000" cy="1800000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974" y="1592532"/>
            <a:ext cx="1800000" cy="180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416" y="1584751"/>
            <a:ext cx="1800000" cy="180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416" y="4381914"/>
            <a:ext cx="1800000" cy="180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974" y="4444994"/>
            <a:ext cx="1800000" cy="180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33" y="4444994"/>
            <a:ext cx="1800000" cy="180000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2907658" y="2484751"/>
            <a:ext cx="12566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586889" y="2476970"/>
            <a:ext cx="1100442" cy="7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7644688" y="3384751"/>
            <a:ext cx="0" cy="997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5687110" y="5273554"/>
            <a:ext cx="1100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2907658" y="5235758"/>
            <a:ext cx="1100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958043" y="1891388"/>
            <a:ext cx="841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Scan</a:t>
            </a:r>
          </a:p>
          <a:p>
            <a:r>
              <a:rPr lang="en-US" dirty="0" smtClean="0"/>
              <a:t>receipt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586889" y="1891388"/>
            <a:ext cx="909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Output </a:t>
            </a:r>
          </a:p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658975" y="3560167"/>
            <a:ext cx="1037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Save in </a:t>
            </a:r>
          </a:p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723825" y="4604376"/>
            <a:ext cx="11127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View</a:t>
            </a:r>
          </a:p>
          <a:p>
            <a:r>
              <a:rPr lang="en-US" dirty="0"/>
              <a:t>a</a:t>
            </a:r>
            <a:r>
              <a:rPr lang="en-US" dirty="0" smtClean="0"/>
              <a:t>nywhere</a:t>
            </a:r>
          </a:p>
          <a:p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928934" y="4635583"/>
            <a:ext cx="1050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Track </a:t>
            </a:r>
          </a:p>
          <a:p>
            <a:r>
              <a:rPr lang="en-US" dirty="0"/>
              <a:t>e</a:t>
            </a:r>
            <a:r>
              <a:rPr lang="en-US" dirty="0" smtClean="0"/>
              <a:t>xpenses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9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Content Placeholder 3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186" y="1543486"/>
            <a:ext cx="6825966" cy="505016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</a:t>
            </a:r>
            <a:r>
              <a:rPr lang="en-US" dirty="0" smtClean="0"/>
              <a:t>Used (Cont.)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185" y="5712588"/>
            <a:ext cx="360000" cy="3410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343" y="5712588"/>
            <a:ext cx="360000" cy="3410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547" y="3218742"/>
            <a:ext cx="360000" cy="36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366" y="3218742"/>
            <a:ext cx="360000" cy="36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76" y="5729405"/>
            <a:ext cx="640363" cy="3410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73" y="5712588"/>
            <a:ext cx="360000" cy="3410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444" y="3182611"/>
            <a:ext cx="1225532" cy="36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854" y="3182611"/>
            <a:ext cx="1330869" cy="36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068" y="5712588"/>
            <a:ext cx="418845" cy="34109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556" y="5729405"/>
            <a:ext cx="360000" cy="34109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477" y="3228939"/>
            <a:ext cx="360000" cy="360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116" y="5754534"/>
            <a:ext cx="360000" cy="360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307" y="5709534"/>
            <a:ext cx="600000" cy="45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617" y="3218742"/>
            <a:ext cx="360000" cy="3600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840375" y="22917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47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TurtleIO</a:t>
            </a:r>
            <a:r>
              <a:rPr lang="en-US" dirty="0" smtClean="0"/>
              <a:t> hosts the web server</a:t>
            </a:r>
            <a:endParaRPr lang="en-US" dirty="0" smtClean="0"/>
          </a:p>
          <a:p>
            <a:r>
              <a:rPr lang="en-US" dirty="0" smtClean="0"/>
              <a:t>Web server is implemented using </a:t>
            </a:r>
            <a:r>
              <a:rPr lang="en-US" dirty="0" err="1" smtClean="0"/>
              <a:t>Node.js</a:t>
            </a:r>
            <a:endParaRPr lang="en-US" dirty="0" smtClean="0"/>
          </a:p>
          <a:p>
            <a:r>
              <a:rPr lang="en-US" dirty="0" err="1" smtClean="0"/>
              <a:t>LoopBack</a:t>
            </a:r>
            <a:r>
              <a:rPr lang="en-US" dirty="0" smtClean="0"/>
              <a:t> creates REST API for the server</a:t>
            </a:r>
          </a:p>
          <a:p>
            <a:r>
              <a:rPr lang="en-US" dirty="0" smtClean="0"/>
              <a:t>Android mobile client using SQLite and </a:t>
            </a:r>
            <a:r>
              <a:rPr lang="en-US" dirty="0" err="1" smtClean="0"/>
              <a:t>Tesseract</a:t>
            </a:r>
            <a:endParaRPr lang="en-US" dirty="0" smtClean="0"/>
          </a:p>
          <a:p>
            <a:r>
              <a:rPr lang="en-US" dirty="0" smtClean="0"/>
              <a:t>Web client implemented using </a:t>
            </a:r>
            <a:r>
              <a:rPr lang="en-US" dirty="0" err="1" smtClean="0"/>
              <a:t>Angular.JS</a:t>
            </a:r>
            <a:r>
              <a:rPr lang="en-US" dirty="0" smtClean="0"/>
              <a:t> , HTML, CSS, Bootstrap, JavaScript, and jQuery</a:t>
            </a:r>
          </a:p>
          <a:p>
            <a:r>
              <a:rPr lang="en-US" dirty="0" err="1" smtClean="0"/>
              <a:t>MongoLab</a:t>
            </a:r>
            <a:r>
              <a:rPr lang="en-US" dirty="0" smtClean="0"/>
              <a:t> stores data from the clients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4389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Diagrams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28651" y="173887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pic>
        <p:nvPicPr>
          <p:cNvPr id="204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52" b="2663"/>
          <a:stretch>
            <a:fillRect/>
          </a:stretch>
        </p:blipFill>
        <p:spPr bwMode="auto">
          <a:xfrm>
            <a:off x="2173548" y="1449114"/>
            <a:ext cx="4099929" cy="486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641589" y="6383105"/>
            <a:ext cx="14475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smtClean="0"/>
              <a:t>Fig. Class </a:t>
            </a:r>
            <a:r>
              <a:rPr lang="en-US" sz="1350" dirty="0"/>
              <a:t>Diagram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746182" y="1756023"/>
            <a:ext cx="1025434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82709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2689</TotalTime>
  <Words>263</Words>
  <Application>Microsoft Macintosh PowerPoint</Application>
  <PresentationFormat>On-screen Show (4:3)</PresentationFormat>
  <Paragraphs>86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Arial</vt:lpstr>
      <vt:lpstr>Office Theme</vt:lpstr>
      <vt:lpstr>Receipt Keeper</vt:lpstr>
      <vt:lpstr>Introduction</vt:lpstr>
      <vt:lpstr>Outline</vt:lpstr>
      <vt:lpstr>Problem</vt:lpstr>
      <vt:lpstr>Solution</vt:lpstr>
      <vt:lpstr>Technologies Used</vt:lpstr>
      <vt:lpstr>Technologies Used (Cont.)</vt:lpstr>
      <vt:lpstr>Methodologies</vt:lpstr>
      <vt:lpstr>Technical Diagrams</vt:lpstr>
      <vt:lpstr>Screenshots</vt:lpstr>
      <vt:lpstr>Future Plans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Receipt Keeper</dc:title>
  <dc:creator>Hassan Nahhal</dc:creator>
  <cp:lastModifiedBy>Hassan Nahhal</cp:lastModifiedBy>
  <cp:revision>73</cp:revision>
  <cp:lastPrinted>2016-08-04T05:13:21Z</cp:lastPrinted>
  <dcterms:created xsi:type="dcterms:W3CDTF">2016-08-03T02:38:58Z</dcterms:created>
  <dcterms:modified xsi:type="dcterms:W3CDTF">2016-08-05T03:48:22Z</dcterms:modified>
</cp:coreProperties>
</file>